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DM Sans Semi Bold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gata Utthasini" userId="84e87bf4680564a9" providerId="LiveId" clId="{C2026694-6E58-4707-A91D-94FFE2507A53}"/>
    <pc:docChg chg="undo custSel addSld modSld">
      <pc:chgData name="Sougata Utthasini" userId="84e87bf4680564a9" providerId="LiveId" clId="{C2026694-6E58-4707-A91D-94FFE2507A53}" dt="2024-10-28T18:17:05.761" v="294" actId="14100"/>
      <pc:docMkLst>
        <pc:docMk/>
      </pc:docMkLst>
      <pc:sldChg chg="delSp modSp mod">
        <pc:chgData name="Sougata Utthasini" userId="84e87bf4680564a9" providerId="LiveId" clId="{C2026694-6E58-4707-A91D-94FFE2507A53}" dt="2024-10-28T18:09:30.664" v="252" actId="20577"/>
        <pc:sldMkLst>
          <pc:docMk/>
          <pc:sldMk cId="0" sldId="256"/>
        </pc:sldMkLst>
        <pc:spChg chg="mod">
          <ac:chgData name="Sougata Utthasini" userId="84e87bf4680564a9" providerId="LiveId" clId="{C2026694-6E58-4707-A91D-94FFE2507A53}" dt="2024-10-28T18:09:30.664" v="252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ougata Utthasini" userId="84e87bf4680564a9" providerId="LiveId" clId="{C2026694-6E58-4707-A91D-94FFE2507A53}" dt="2024-10-28T17:58:50.914" v="1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Sougata Utthasini" userId="84e87bf4680564a9" providerId="LiveId" clId="{C2026694-6E58-4707-A91D-94FFE2507A53}" dt="2024-10-28T17:59:01.013" v="3" actId="6549"/>
          <ac:spMkLst>
            <pc:docMk/>
            <pc:sldMk cId="0" sldId="256"/>
            <ac:spMk id="8" creationId="{00000000-0000-0000-0000-000000000000}"/>
          </ac:spMkLst>
        </pc:spChg>
        <pc:picChg chg="del">
          <ac:chgData name="Sougata Utthasini" userId="84e87bf4680564a9" providerId="LiveId" clId="{C2026694-6E58-4707-A91D-94FFE2507A53}" dt="2024-10-28T17:59:04.628" v="4" actId="478"/>
          <ac:picMkLst>
            <pc:docMk/>
            <pc:sldMk cId="0" sldId="256"/>
            <ac:picMk id="7" creationId="{00000000-0000-0000-0000-000000000000}"/>
          </ac:picMkLst>
        </pc:picChg>
      </pc:sldChg>
      <pc:sldChg chg="addSp modSp mod">
        <pc:chgData name="Sougata Utthasini" userId="84e87bf4680564a9" providerId="LiveId" clId="{C2026694-6E58-4707-A91D-94FFE2507A53}" dt="2024-10-28T18:11:49.645" v="259" actId="14100"/>
        <pc:sldMkLst>
          <pc:docMk/>
          <pc:sldMk cId="0" sldId="258"/>
        </pc:sldMkLst>
        <pc:spChg chg="add mod">
          <ac:chgData name="Sougata Utthasini" userId="84e87bf4680564a9" providerId="LiveId" clId="{C2026694-6E58-4707-A91D-94FFE2507A53}" dt="2024-10-28T18:11:49.645" v="259" actId="14100"/>
          <ac:spMkLst>
            <pc:docMk/>
            <pc:sldMk cId="0" sldId="258"/>
            <ac:spMk id="12" creationId="{0A1EBCA7-7519-8F27-0D5C-D1938CB64E7F}"/>
          </ac:spMkLst>
        </pc:spChg>
      </pc:sldChg>
      <pc:sldChg chg="addSp modSp mod">
        <pc:chgData name="Sougata Utthasini" userId="84e87bf4680564a9" providerId="LiveId" clId="{C2026694-6E58-4707-A91D-94FFE2507A53}" dt="2024-10-28T18:12:50.859" v="268" actId="14100"/>
        <pc:sldMkLst>
          <pc:docMk/>
          <pc:sldMk cId="0" sldId="259"/>
        </pc:sldMkLst>
        <pc:spChg chg="add mod">
          <ac:chgData name="Sougata Utthasini" userId="84e87bf4680564a9" providerId="LiveId" clId="{C2026694-6E58-4707-A91D-94FFE2507A53}" dt="2024-10-28T18:12:50.859" v="268" actId="14100"/>
          <ac:spMkLst>
            <pc:docMk/>
            <pc:sldMk cId="0" sldId="259"/>
            <ac:spMk id="7" creationId="{116B0733-DE6C-4441-56AD-28B7446C0D5F}"/>
          </ac:spMkLst>
        </pc:spChg>
      </pc:sldChg>
      <pc:sldChg chg="addSp modSp mod">
        <pc:chgData name="Sougata Utthasini" userId="84e87bf4680564a9" providerId="LiveId" clId="{C2026694-6E58-4707-A91D-94FFE2507A53}" dt="2024-10-28T18:13:19.625" v="271" actId="208"/>
        <pc:sldMkLst>
          <pc:docMk/>
          <pc:sldMk cId="0" sldId="260"/>
        </pc:sldMkLst>
        <pc:spChg chg="add mod">
          <ac:chgData name="Sougata Utthasini" userId="84e87bf4680564a9" providerId="LiveId" clId="{C2026694-6E58-4707-A91D-94FFE2507A53}" dt="2024-10-28T18:13:19.625" v="271" actId="208"/>
          <ac:spMkLst>
            <pc:docMk/>
            <pc:sldMk cId="0" sldId="260"/>
            <ac:spMk id="21" creationId="{89D21637-0B74-2BC5-1BF0-C27E6E8982C2}"/>
          </ac:spMkLst>
        </pc:spChg>
      </pc:sldChg>
      <pc:sldChg chg="addSp modSp mod">
        <pc:chgData name="Sougata Utthasini" userId="84e87bf4680564a9" providerId="LiveId" clId="{C2026694-6E58-4707-A91D-94FFE2507A53}" dt="2024-10-28T18:15:06.535" v="280" actId="14100"/>
        <pc:sldMkLst>
          <pc:docMk/>
          <pc:sldMk cId="0" sldId="262"/>
        </pc:sldMkLst>
        <pc:spChg chg="add mod">
          <ac:chgData name="Sougata Utthasini" userId="84e87bf4680564a9" providerId="LiveId" clId="{C2026694-6E58-4707-A91D-94FFE2507A53}" dt="2024-10-28T18:15:06.535" v="280" actId="14100"/>
          <ac:spMkLst>
            <pc:docMk/>
            <pc:sldMk cId="0" sldId="262"/>
            <ac:spMk id="14" creationId="{D2C8D735-2BDF-7227-6BCC-45AAF419AB47}"/>
          </ac:spMkLst>
        </pc:spChg>
        <pc:picChg chg="mod">
          <ac:chgData name="Sougata Utthasini" userId="84e87bf4680564a9" providerId="LiveId" clId="{C2026694-6E58-4707-A91D-94FFE2507A53}" dt="2024-10-28T18:14:58.919" v="279" actId="1076"/>
          <ac:picMkLst>
            <pc:docMk/>
            <pc:sldMk cId="0" sldId="262"/>
            <ac:picMk id="2" creationId="{00000000-0000-0000-0000-000000000000}"/>
          </ac:picMkLst>
        </pc:picChg>
        <pc:picChg chg="mod">
          <ac:chgData name="Sougata Utthasini" userId="84e87bf4680564a9" providerId="LiveId" clId="{C2026694-6E58-4707-A91D-94FFE2507A53}" dt="2024-10-28T18:14:53.714" v="278" actId="1076"/>
          <ac:picMkLst>
            <pc:docMk/>
            <pc:sldMk cId="0" sldId="262"/>
            <ac:picMk id="3" creationId="{00000000-0000-0000-0000-000000000000}"/>
          </ac:picMkLst>
        </pc:picChg>
      </pc:sldChg>
      <pc:sldChg chg="addSp modSp new">
        <pc:chgData name="Sougata Utthasini" userId="84e87bf4680564a9" providerId="LiveId" clId="{C2026694-6E58-4707-A91D-94FFE2507A53}" dt="2024-10-28T18:17:05.761" v="294" actId="14100"/>
        <pc:sldMkLst>
          <pc:docMk/>
          <pc:sldMk cId="47590806" sldId="264"/>
        </pc:sldMkLst>
        <pc:picChg chg="add">
          <ac:chgData name="Sougata Utthasini" userId="84e87bf4680564a9" providerId="LiveId" clId="{C2026694-6E58-4707-A91D-94FFE2507A53}" dt="2024-10-28T18:16:05.219" v="282"/>
          <ac:picMkLst>
            <pc:docMk/>
            <pc:sldMk cId="47590806" sldId="264"/>
            <ac:picMk id="1026" creationId="{048B234F-C938-DEDA-B08B-B81F68191002}"/>
          </ac:picMkLst>
        </pc:picChg>
        <pc:picChg chg="add mod">
          <ac:chgData name="Sougata Utthasini" userId="84e87bf4680564a9" providerId="LiveId" clId="{C2026694-6E58-4707-A91D-94FFE2507A53}" dt="2024-10-28T18:17:05.761" v="294" actId="14100"/>
          <ac:picMkLst>
            <pc:docMk/>
            <pc:sldMk cId="47590806" sldId="264"/>
            <ac:picMk id="1028" creationId="{B0819409-EBB6-8D7E-6E3B-02EB736848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29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7990" y="490655"/>
            <a:ext cx="7982221" cy="3561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Hurt and Grievous Hurt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Consolas" panose="020B0609020204030204" pitchFamily="49" charset="0"/>
                <a:ea typeface="DM Sans Semi Bold" pitchFamily="34" charset="-122"/>
                <a:cs typeface="DM Sans Semi Bold" pitchFamily="34" charset="-120"/>
              </a:rPr>
              <a:t>Presented by,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Name: </a:t>
            </a:r>
            <a:r>
              <a:rPr lang="en-US" sz="2800" dirty="0" err="1">
                <a:solidFill>
                  <a:srgbClr val="030303"/>
                </a:solidFill>
                <a:latin typeface="Consolas" panose="020B0609020204030204" pitchFamily="49" charset="0"/>
              </a:rPr>
              <a:t>Manoranjan</a:t>
            </a: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 Sarkar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St. Code : BWU/BTA/24/037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Course Code : LLB105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Course Name : Law of Crimes 1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Program Name: LLB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Consolas" panose="020B0609020204030204" pitchFamily="49" charset="0"/>
              </a:rPr>
              <a:t>Section : A , Sem : 1st</a:t>
            </a:r>
          </a:p>
          <a:p>
            <a:pPr marL="0" indent="0">
              <a:lnSpc>
                <a:spcPts val="7700"/>
              </a:lnSpc>
              <a:buNone/>
            </a:pP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270040" y="5736550"/>
            <a:ext cx="26385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484948"/>
            <a:ext cx="4919305" cy="52595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to Hurt and Grievous Hurt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989648" y="3204686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Physical Injury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Hurt and grievous hurt refer to any physical injury, ranging from minor cuts and bruises to life-threatening wounds.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4842391" y="3204686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Legal Significance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These terms are crucial in legal proceedings, particularly in cases involving assault, battery, or negligence.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947023" y="5991582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Criminal Law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Hurt and grievous hurt are often categorized as offenses in criminal law, carrying varying degrees of punishment.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73724"/>
            <a:ext cx="4919305" cy="38821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436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Types of Hurt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92623"/>
            <a:ext cx="7556421" cy="3493294"/>
          </a:xfrm>
          <a:prstGeom prst="roundRect">
            <a:avLst>
              <a:gd name="adj" fmla="val 9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90024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4624" y="30439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Simple Hurt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9024" y="304395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Minor injuries, causing temporary pain or discomfort, like bruises or cuts.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7810" y="4276368"/>
            <a:ext cx="7541181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4624" y="442007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Grievous Hurt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89024" y="4420076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Serious injuries, causing prolonged pain, disability, or disfigurement, like broken bones or permanent loss of function.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EBCA7-7519-8F27-0D5C-D1938CB64E7F}"/>
              </a:ext>
            </a:extLst>
          </p:cNvPr>
          <p:cNvSpPr/>
          <p:nvPr/>
        </p:nvSpPr>
        <p:spPr>
          <a:xfrm>
            <a:off x="12177132" y="7482469"/>
            <a:ext cx="2453267" cy="7471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671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Defining Hurt and Grievous Hurt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Simple Hurt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Minor injuries, causing temporary pain or discomfort, like bruises or cuts.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Grievous Hurt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Serious injuries, causing prolonged pain, disability, or disfigurement, like broken bones or permanent loss of function.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B0733-DE6C-4441-56AD-28B7446C0D5F}"/>
              </a:ext>
            </a:extLst>
          </p:cNvPr>
          <p:cNvSpPr/>
          <p:nvPr/>
        </p:nvSpPr>
        <p:spPr>
          <a:xfrm>
            <a:off x="12612030" y="7772400"/>
            <a:ext cx="201837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17" y="256342"/>
            <a:ext cx="3077647" cy="20518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8066" y="3128605"/>
            <a:ext cx="10902791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Legal Perspective on Hurt and Grievous Hurt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303770" y="4077414"/>
            <a:ext cx="22860" cy="3590211"/>
          </a:xfrm>
          <a:prstGeom prst="roundRect">
            <a:avLst>
              <a:gd name="adj" fmla="val 134623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6389191" y="4527471"/>
            <a:ext cx="718066" cy="22860"/>
          </a:xfrm>
          <a:prstGeom prst="roundRect">
            <a:avLst>
              <a:gd name="adj" fmla="val 134623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7084397" y="4308158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7261562" y="4385072"/>
            <a:ext cx="10715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3622358" y="428255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Criminal Law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18066" y="4726067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Hurt and grievous hurt are offenses under various criminal codes, leading to imprisonment or fines.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523143" y="5553194"/>
            <a:ext cx="718066" cy="22860"/>
          </a:xfrm>
          <a:prstGeom prst="roundRect">
            <a:avLst>
              <a:gd name="adj" fmla="val 134623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7084397" y="533388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7226439" y="5410795"/>
            <a:ext cx="17752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8443555" y="530828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Civil Law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8443555" y="5751790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Victims can file civil lawsuits seeking compensation for damages related to injuries.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389191" y="6476405"/>
            <a:ext cx="718066" cy="22860"/>
          </a:xfrm>
          <a:prstGeom prst="roundRect">
            <a:avLst>
              <a:gd name="adj" fmla="val 134623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084397" y="6257092"/>
            <a:ext cx="461605" cy="46160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7222986" y="6334006"/>
            <a:ext cx="18430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3622358" y="623149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Evidence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718066" y="6675001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Medical reports, eyewitness accounts, and other evidence are crucial in proving the extent of injury.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D21637-0B74-2BC5-1BF0-C27E6E8982C2}"/>
              </a:ext>
            </a:extLst>
          </p:cNvPr>
          <p:cNvSpPr/>
          <p:nvPr/>
        </p:nvSpPr>
        <p:spPr>
          <a:xfrm>
            <a:off x="12701239" y="7667625"/>
            <a:ext cx="1929161" cy="5619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1859518"/>
            <a:ext cx="4934069" cy="45105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Assessing the Degree of Hurt and Grievous Hurt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Severity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degree of injury is assessed based on the nature, extent, and duration of pain and suffering.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on Function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extent to which the injury affects a person's ability to perform daily activities.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276903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Permanent Disability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Whether the injury results in lasting physical impairments or limitations.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649" y="-136178"/>
            <a:ext cx="4692610" cy="70389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302" y="2502369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Compensation and Liability for Hurt and Grievous Hurt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Damages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Victims can receive compensation for medical expenses, lost wages, pain and suffering, and permanent disability.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Liability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Determining who is responsible for the injury is crucial. It could be the perpetrator, a negligent party, or an employer.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Insurance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Insurance policies often cover medical expenses and other liabilities related to injury.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8D735-2BDF-7227-6BCC-45AAF419AB47}"/>
              </a:ext>
            </a:extLst>
          </p:cNvPr>
          <p:cNvSpPr/>
          <p:nvPr/>
        </p:nvSpPr>
        <p:spPr>
          <a:xfrm>
            <a:off x="12879659" y="7727795"/>
            <a:ext cx="1750741" cy="5016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744" y="2446496"/>
            <a:ext cx="5004911" cy="33366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4251" y="530900"/>
            <a:ext cx="7164943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and Key Takeaways</a:t>
            </a:r>
            <a:endParaRPr lang="en-US" sz="37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4251" y="2096095"/>
            <a:ext cx="268319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Understanding the Law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Knowledge of the legal definitions and consequences of hurt and grievous hurt is crucial for both individuals and legal professionals.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4251" y="4381024"/>
            <a:ext cx="243732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Seeking Legal Advice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If you or someone you know has suffered an injury, it's crucial to seek legal advice to protect your rights.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251" y="6665952"/>
            <a:ext cx="278118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Medical Documentation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Maintaining thorough medical records and documentation is vital in supporting injury claims and legal proceedings.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w and Gavel - Free Presentation Templates">
            <a:extLst>
              <a:ext uri="{FF2B5EF4-FFF2-40B4-BE49-F238E27FC236}">
                <a16:creationId xmlns:a16="http://schemas.microsoft.com/office/drawing/2014/main" id="{B0819409-EBB6-8D7E-6E3B-02EB7368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70157"/>
            <a:ext cx="12400156" cy="661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470</Words>
  <Application>Microsoft Office PowerPoint</Application>
  <PresentationFormat>Custom</PresentationFormat>
  <Paragraphs>67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 Semi Bold</vt:lpstr>
      <vt:lpstr>Arial</vt:lpstr>
      <vt:lpstr>Consolas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Sougata Utthasini</cp:lastModifiedBy>
  <cp:revision>1</cp:revision>
  <dcterms:created xsi:type="dcterms:W3CDTF">2024-10-28T17:53:16Z</dcterms:created>
  <dcterms:modified xsi:type="dcterms:W3CDTF">2024-10-28T18:17:13Z</dcterms:modified>
</cp:coreProperties>
</file>